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/>
          <a:lstStyle/>
          <a:p>
            <a:r>
              <a:rPr lang="en-US" dirty="0"/>
              <a:t>LA CH8 Geometry of Vector Spaces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783226" cy="111401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000" dirty="0"/>
              <a:t>David C. Lay</a:t>
            </a:r>
          </a:p>
          <a:p>
            <a:pPr algn="l"/>
            <a:r>
              <a:rPr lang="en-US" sz="2000" dirty="0"/>
              <a:t>Steven R. Lay</a:t>
            </a:r>
          </a:p>
          <a:p>
            <a:pPr algn="l"/>
            <a:r>
              <a:rPr lang="en-US" sz="2000" dirty="0"/>
              <a:t>Judi J. McDonald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D0017-36E5-07E6-1A95-A463E8E3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2" y="221991"/>
            <a:ext cx="11718516" cy="62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CCE18-4D36-4B90-C3D2-983AA4F4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53760"/>
            <a:ext cx="11874759" cy="63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9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959574-311E-59D9-242B-A1156629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" y="153760"/>
            <a:ext cx="11874759" cy="63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3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2592C-3E4B-FD58-3B6F-7E32811C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197206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A7395-2A01-F232-D1A0-5E25A578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83500"/>
            <a:ext cx="11818776" cy="6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0F57C-D230-E28F-B368-1B256602B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2" y="286381"/>
            <a:ext cx="11831036" cy="62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7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B046C-7222-B359-D02C-EBFCB689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7" y="117896"/>
            <a:ext cx="11879334" cy="6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8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122FD6-906A-DD59-7202-E08E0AA5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" y="177961"/>
            <a:ext cx="11836523" cy="62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5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5EEB7-909C-7B6E-3F4D-41C16657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1" y="190208"/>
            <a:ext cx="11743217" cy="62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B4427-66E8-F7D2-DEB0-2C2B748A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149969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3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853C-9B72-5F02-52B5-F0801269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1B2D9-4B9F-97EA-FE39-C78F913C3D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5F7B7-8CF4-B437-8532-441ED3D87A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E3FDD-AA00-B65A-7ACA-23EFD03992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D1CDB1-2C4C-F6ED-F85B-27DA4C4E82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87E62-E5E6-195D-3632-10CBD06444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F70F50-04DA-2E15-474E-E69BAAE205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517E08-F6D9-32B5-F86B-2E5E690FC7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321F6A-C0C3-9D05-08E2-A8ACC22435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AE8483-C1F5-BC14-6A39-F84446D3FF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22D967-91A2-CFF6-0A54-5706198D56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B7A4F52-B175-3243-5C11-F9F8461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FA0B1C0-E3E7-1BF4-11A4-0BA6E28B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1F6A8C2-5A24-0223-B8BC-4899B90EADA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418C90-7B5C-7ACF-F283-D0E852B2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4" y="214149"/>
            <a:ext cx="11831217" cy="62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2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13A61A-E0B3-AD32-1B30-95938C8B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282202"/>
            <a:ext cx="11846767" cy="62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4F13E7-2C27-D1FD-9E01-A0863CAA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277245"/>
            <a:ext cx="11865429" cy="63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659442-2F40-7DB2-6F90-E27AB9CD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274767"/>
            <a:ext cx="11874759" cy="630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5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F050F-A597-1638-40C8-11A57FE0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80002"/>
            <a:ext cx="11762427" cy="62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B14F0-6174-FAA5-8390-FC604976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217907"/>
            <a:ext cx="11831586" cy="62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CDC03-E3C6-61D7-9AB5-A20E6354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64839"/>
            <a:ext cx="11818776" cy="6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26554-6764-E416-7008-4E1363A8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324336"/>
            <a:ext cx="11688147" cy="62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60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4D805-A3F9-F0EC-8051-E9048C0D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299551"/>
            <a:ext cx="11781453" cy="625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1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71C55-98FE-E3AD-F979-130BAB87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178544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608B9-FE7D-90C5-7268-E60F4BC6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" y="157552"/>
            <a:ext cx="11902751" cy="63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19ED5-CEC4-A9CA-517B-2E2D1984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2599-6BA0-6DDF-4C2A-66873962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6E02-4EB6-4343-B386-922E8B86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105FB-CE90-CD9F-4609-480DED57A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136525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2EA83F-5E4A-7DC3-146F-A97C6518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" y="117896"/>
            <a:ext cx="11977396" cy="63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3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A7F06-899F-A641-BAD2-7362DC77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93415"/>
            <a:ext cx="11930378" cy="63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4CB6F-1D6B-AE75-7862-F4945A6D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42097"/>
            <a:ext cx="11816213" cy="62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8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BC871-91E1-AD5A-BF03-C4AF7607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201580"/>
            <a:ext cx="11837437" cy="62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3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8F7B6-836C-F2B9-D61A-C1B84F76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130142"/>
            <a:ext cx="11961662" cy="6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3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{0DC85332-A9DF-4D3F-918C-66DF441160F9}tf16411174_win32</Template>
  <TotalTime>1691</TotalTime>
  <Words>26</Words>
  <Application>Microsoft Office PowerPoint</Application>
  <PresentationFormat>Widescreen</PresentationFormat>
  <Paragraphs>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Segoe UI</vt:lpstr>
      <vt:lpstr>Sylfaen</vt:lpstr>
      <vt:lpstr>Office Theme</vt:lpstr>
      <vt:lpstr>LA CH8 Geometry of Vector 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CH8 Geometry of Vector Spaces</dc:title>
  <dc:creator>Charles Seager</dc:creator>
  <cp:lastModifiedBy>Charles Seager</cp:lastModifiedBy>
  <cp:revision>1</cp:revision>
  <dcterms:created xsi:type="dcterms:W3CDTF">2022-12-02T18:57:46Z</dcterms:created>
  <dcterms:modified xsi:type="dcterms:W3CDTF">2022-12-03T23:09:19Z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